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  <p:sldId id="266" r:id="rId10"/>
    <p:sldId id="267" r:id="rId11"/>
    <p:sldId id="268" r:id="rId12"/>
    <p:sldId id="261" r:id="rId13"/>
    <p:sldId id="262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A66D56-64C9-43CA-BB72-CC04D6DE80A1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039D45-C072-4456-A102-3400E05CE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6D56-64C9-43CA-BB72-CC04D6DE80A1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9D45-C072-4456-A102-3400E05CE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6D56-64C9-43CA-BB72-CC04D6DE80A1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9D45-C072-4456-A102-3400E05CE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A66D56-64C9-43CA-BB72-CC04D6DE80A1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039D45-C072-4456-A102-3400E05CEC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CA66D56-64C9-43CA-BB72-CC04D6DE80A1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039D45-C072-4456-A102-3400E05CE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6D56-64C9-43CA-BB72-CC04D6DE80A1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9D45-C072-4456-A102-3400E05CEC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6D56-64C9-43CA-BB72-CC04D6DE80A1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9D45-C072-4456-A102-3400E05CEC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A66D56-64C9-43CA-BB72-CC04D6DE80A1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039D45-C072-4456-A102-3400E05CEC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6D56-64C9-43CA-BB72-CC04D6DE80A1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9D45-C072-4456-A102-3400E05CE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A66D56-64C9-43CA-BB72-CC04D6DE80A1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039D45-C072-4456-A102-3400E05CEC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A66D56-64C9-43CA-BB72-CC04D6DE80A1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039D45-C072-4456-A102-3400E05CEC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A66D56-64C9-43CA-BB72-CC04D6DE80A1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039D45-C072-4456-A102-3400E05CE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	 Prof. Alan Rodrigo Antunes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LEVANTAMENTO</a:t>
            </a:r>
          </a:p>
          <a:p>
            <a:pPr>
              <a:buNone/>
            </a:pPr>
            <a:r>
              <a:rPr lang="pt-BR" dirty="0" smtClean="0"/>
              <a:t>	Quando </a:t>
            </a:r>
            <a:r>
              <a:rPr lang="pt-BR" dirty="0"/>
              <a:t>a pesquisa envolve a interrogação direta das pessoas cujo comportamento se quer conhecer. </a:t>
            </a:r>
          </a:p>
          <a:p>
            <a:pPr>
              <a:buNone/>
            </a:pPr>
            <a:r>
              <a:rPr lang="pt-BR" dirty="0" smtClean="0"/>
              <a:t>	Um </a:t>
            </a:r>
            <a:r>
              <a:rPr lang="pt-BR" dirty="0"/>
              <a:t>exemplo são as pesquisas de opinião sobre um determinado assunto. Os partidos políticos fazem uso desse tipo de pesquisa para conhecer a opinião dos eleitores. 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ESTUDO DE CASO</a:t>
            </a:r>
          </a:p>
          <a:p>
            <a:pPr>
              <a:buNone/>
            </a:pPr>
            <a:r>
              <a:rPr lang="pt-BR" dirty="0" smtClean="0"/>
              <a:t>		Quando </a:t>
            </a:r>
            <a:r>
              <a:rPr lang="pt-BR" dirty="0"/>
              <a:t>envolve o estudo profundo e exaustivo de um ou poucos objetos de maneira que se permita o seu amplo e detalhado conhecimento. Pesquisa </a:t>
            </a:r>
            <a:r>
              <a:rPr lang="pt-BR" i="1" dirty="0" err="1"/>
              <a:t>ex-post-facto</a:t>
            </a:r>
            <a:r>
              <a:rPr lang="pt-BR" i="1" dirty="0"/>
              <a:t>: quando o “experimento” se realiza depois dos fatos. </a:t>
            </a:r>
          </a:p>
          <a:p>
            <a:pPr>
              <a:buNone/>
            </a:pPr>
            <a:r>
              <a:rPr lang="pt-BR" dirty="0" smtClean="0"/>
              <a:t>		Pesquisadores </a:t>
            </a:r>
            <a:r>
              <a:rPr lang="pt-BR" dirty="0"/>
              <a:t>da área médica estudam uma determinada ocorrência de certa patologia numa localidade, com o objetivo de diagnosticar e compreender os fatores que contribuíram para a incidência daquela ocorrência e, com base nos resultados das análises, formular ações de prevenção.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BÁSICA E APLICADA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BÁSICA</a:t>
            </a:r>
          </a:p>
          <a:p>
            <a:pPr>
              <a:buNone/>
            </a:pPr>
            <a:r>
              <a:rPr lang="pt-BR" dirty="0" smtClean="0"/>
              <a:t>		Consiste </a:t>
            </a:r>
            <a:r>
              <a:rPr lang="pt-BR" dirty="0"/>
              <a:t>na utilização do conhecimento sobre a natureza sem </a:t>
            </a:r>
            <a:r>
              <a:rPr lang="pt-BR" dirty="0" smtClean="0"/>
              <a:t>finalidades </a:t>
            </a:r>
            <a:r>
              <a:rPr lang="pt-BR" dirty="0"/>
              <a:t>práticas ou </a:t>
            </a:r>
            <a:r>
              <a:rPr lang="pt-BR" dirty="0" smtClean="0"/>
              <a:t>imediatas.</a:t>
            </a:r>
          </a:p>
          <a:p>
            <a:r>
              <a:rPr lang="pt-BR" dirty="0" smtClean="0"/>
              <a:t>APLICADA</a:t>
            </a:r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Consiste </a:t>
            </a:r>
            <a:r>
              <a:rPr lang="pt-BR" dirty="0"/>
              <a:t>na utilização do conhecimento da pesquisa básica e da tecnologia para se obter aplicações práticas como produtos ou </a:t>
            </a:r>
            <a:r>
              <a:rPr lang="pt-BR" dirty="0" smtClean="0"/>
              <a:t>processos.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GIL, Antonio Carlos</a:t>
            </a:r>
            <a:r>
              <a:rPr lang="pt-BR" i="1" dirty="0" smtClean="0"/>
              <a:t>. Como elaborar projetos de pesquisa. São Paulo: Atlas, 2009. </a:t>
            </a:r>
          </a:p>
          <a:p>
            <a:r>
              <a:rPr lang="pt-BR" dirty="0" smtClean="0"/>
              <a:t>LAKATOS, Eva Maria; MARCONI, Marina de Andrade. Fundamentos de metodologia científica. 6. ed. São Paulo: Atlas, 2005. 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357166"/>
            <a:ext cx="6715172" cy="615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Para </a:t>
            </a:r>
            <a:r>
              <a:rPr lang="pt-BR" dirty="0" err="1"/>
              <a:t>Lakatos</a:t>
            </a:r>
            <a:r>
              <a:rPr lang="pt-BR" dirty="0"/>
              <a:t> e Marconi (2005), pesquisa exige um procedimento formal com técnicas e métodos de pensamento reflexivo, requerendo também uma sistematização de suas descobertas. </a:t>
            </a:r>
          </a:p>
          <a:p>
            <a:r>
              <a:rPr lang="pt-BR" dirty="0"/>
              <a:t>Segundo Gil (2009), uma pesquisa pode ser definida como um procedimento racional e sistemático que tem como meta encontrar respostas para os problemas que enfrentamos.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QUANTO AOS OBJETIVOS (GIL, 2009)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EXPLORATÓRIA</a:t>
            </a:r>
          </a:p>
          <a:p>
            <a:pPr algn="just">
              <a:buNone/>
            </a:pPr>
            <a:r>
              <a:rPr lang="pt-BR" dirty="0" smtClean="0"/>
              <a:t>	Proporciona </a:t>
            </a:r>
            <a:r>
              <a:rPr lang="pt-BR" dirty="0"/>
              <a:t>maior familiaridade com o problema com vista a torná-lo explícito ou a construir hipóteses. Envolve levantamento bibliográfico: entrevistas com pessoas que tiveram experiências práticas com o problema pesquisado; análise de exemplos que estimulem a compreensão. Assume, em geral, a forma de Pesquisas Bibliográficas e Estudo de Caso. </a:t>
            </a:r>
            <a:endParaRPr lang="pt-B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DESCRITIVA</a:t>
            </a:r>
          </a:p>
          <a:p>
            <a:pPr algn="just">
              <a:buNone/>
            </a:pPr>
            <a:r>
              <a:rPr lang="pt-BR" dirty="0" smtClean="0"/>
              <a:t>	Visa </a:t>
            </a:r>
            <a:r>
              <a:rPr lang="pt-BR" dirty="0"/>
              <a:t>descrever as características de determinada população ou fenômeno ou o estabelecimento de relações entre variáveis. Envolve o uso de técnicas padronizadas de coleta de dados: questionário e observação sistemática. Assume, em geral, a forma de Levantamento. 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EXPLICATIVA</a:t>
            </a:r>
          </a:p>
          <a:p>
            <a:pPr>
              <a:buNone/>
            </a:pPr>
            <a:r>
              <a:rPr lang="pt-BR" dirty="0" smtClean="0"/>
              <a:t>	Visa </a:t>
            </a:r>
            <a:r>
              <a:rPr lang="pt-BR" dirty="0"/>
              <a:t>identificar os fatores que determinam ou contribuem para a ocorrência dos fenômenos. Aprofunda o conhecimento da realidade porque explica a razão, o porquê das coisas. Quando realizada nas Ciências Naturais, requer o uso do método experimental e, nas Ciências Sociais, requer o uso do método observacional.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PROCEDIMENTOS (GIL, 2009)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BIBLIOGRÁFICA</a:t>
            </a:r>
          </a:p>
          <a:p>
            <a:pPr>
              <a:buNone/>
            </a:pPr>
            <a:r>
              <a:rPr lang="pt-BR" dirty="0" smtClean="0"/>
              <a:t>	Quando </a:t>
            </a:r>
            <a:r>
              <a:rPr lang="pt-BR" dirty="0"/>
              <a:t>elaborada a partir de material já publicado, constituído principalmente de livros, artigos de periódicos e, atualmente, de material disponibilizado na Internet. </a:t>
            </a:r>
          </a:p>
          <a:p>
            <a:pPr>
              <a:buNone/>
            </a:pPr>
            <a:r>
              <a:rPr lang="pt-BR" dirty="0" smtClean="0"/>
              <a:t>	Este </a:t>
            </a:r>
            <a:r>
              <a:rPr lang="pt-BR" dirty="0"/>
              <a:t>tipo de pesquisa é realizado pelos estudantes para adquirir domínio de determinado tema ou assunto. O professor recomenda um </a:t>
            </a:r>
            <a:r>
              <a:rPr lang="pt-BR" dirty="0" smtClean="0"/>
              <a:t>es</a:t>
            </a:r>
            <a:r>
              <a:rPr lang="pt-BR" dirty="0"/>
              <a:t>tudo comparativo, por exemplo, a partir de três referências bibliográficas, e o estudante então produzirá uma síntese. </a:t>
            </a:r>
            <a:endParaRPr lang="pt-B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DOCUMENTAL</a:t>
            </a:r>
          </a:p>
          <a:p>
            <a:pPr>
              <a:buNone/>
            </a:pPr>
            <a:r>
              <a:rPr lang="pt-BR" dirty="0" smtClean="0"/>
              <a:t>	Quando </a:t>
            </a:r>
            <a:r>
              <a:rPr lang="pt-BR" dirty="0"/>
              <a:t>elaborada a partir de documentos que ainda não receberam tratamento analítico. </a:t>
            </a:r>
          </a:p>
          <a:p>
            <a:pPr>
              <a:buNone/>
            </a:pPr>
            <a:r>
              <a:rPr lang="pt-BR" dirty="0" smtClean="0"/>
              <a:t>	Vamos </a:t>
            </a:r>
            <a:r>
              <a:rPr lang="pt-BR" dirty="0"/>
              <a:t>imaginar que um grupo de estudantes se interessasse em pesquisar como era Manaus na época da fundação da Escola Universitária Livre de </a:t>
            </a:r>
            <a:r>
              <a:rPr lang="pt-BR" dirty="0" err="1"/>
              <a:t>Manáos</a:t>
            </a:r>
            <a:r>
              <a:rPr lang="pt-BR" dirty="0"/>
              <a:t>, fundada em 17 de janeiro de 1909. Certamente, o grupo de pesquisadores irá procurar, por exemplo, o livro de Atas da fundação da instituição, mas deve também realizar uma pesquisa nos jornais locais daquela época. Enfim, os estudantes terão que fazer um levantamento documental daquela época. 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EXPERIMENTAL</a:t>
            </a:r>
          </a:p>
          <a:p>
            <a:pPr>
              <a:buNone/>
            </a:pPr>
            <a:r>
              <a:rPr lang="pt-BR" dirty="0" smtClean="0"/>
              <a:t>	Quando </a:t>
            </a:r>
            <a:r>
              <a:rPr lang="pt-BR" dirty="0"/>
              <a:t>se determina um objeto de estudo, selecionam-se as variáveis que seriam capazes de influenciá-lo e definem-se as formas de controle e de observação dos efeitos que a variável produz no objeto. </a:t>
            </a:r>
          </a:p>
          <a:p>
            <a:pPr>
              <a:buNone/>
            </a:pPr>
            <a:r>
              <a:rPr lang="pt-BR" dirty="0" smtClean="0"/>
              <a:t>	Um </a:t>
            </a:r>
            <a:r>
              <a:rPr lang="pt-BR" dirty="0"/>
              <a:t>grupo de professores e estudantes está desenvolvendo uma pesquisa sobre a viabilidade de oleaginosas nativas como tucumã e o </a:t>
            </a:r>
            <a:r>
              <a:rPr lang="pt-BR" dirty="0" err="1"/>
              <a:t>murumuru</a:t>
            </a:r>
            <a:r>
              <a:rPr lang="pt-BR" dirty="0"/>
              <a:t> para a geração de energia alternativa em comunidades isoladas do Amazonas. Os pesquisadores irão realizar uma série de testes com três ou quatro espécies vegetais. Após a realização dos experimentos, terão os indicadores de produtividade, economia e o desenvolvimento de uma tecnologia aplicada naquela comunidade rural específica do Amazonas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174</TotalTime>
  <Words>132</Words>
  <Application>Microsoft Office PowerPoint</Application>
  <PresentationFormat>Apresentação na tela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Balcão Envidraçado</vt:lpstr>
      <vt:lpstr>RESUMO</vt:lpstr>
      <vt:lpstr>Slide 2</vt:lpstr>
      <vt:lpstr>PESQUISA</vt:lpstr>
      <vt:lpstr>QUANTO AOS OBJETIVOS (GIL, 2009)</vt:lpstr>
      <vt:lpstr>Slide 5</vt:lpstr>
      <vt:lpstr>Slide 6</vt:lpstr>
      <vt:lpstr>PROCEDIMENTOS (GIL, 2009)</vt:lpstr>
      <vt:lpstr>Slide 8</vt:lpstr>
      <vt:lpstr>Slide 9</vt:lpstr>
      <vt:lpstr>Slide 10</vt:lpstr>
      <vt:lpstr>Slide 11</vt:lpstr>
      <vt:lpstr>BÁSICA E APLICADA</vt:lpstr>
      <vt:lpstr>REFERÊNCIAS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</dc:creator>
  <cp:lastModifiedBy>Alan</cp:lastModifiedBy>
  <cp:revision>9</cp:revision>
  <dcterms:created xsi:type="dcterms:W3CDTF">2013-01-30T22:42:32Z</dcterms:created>
  <dcterms:modified xsi:type="dcterms:W3CDTF">2014-02-24T13:18:51Z</dcterms:modified>
</cp:coreProperties>
</file>